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9"/>
  </p:notesMasterIdLst>
  <p:sldIdLst>
    <p:sldId id="256" r:id="rId2"/>
    <p:sldId id="279" r:id="rId3"/>
    <p:sldId id="284" r:id="rId4"/>
    <p:sldId id="278" r:id="rId5"/>
    <p:sldId id="283" r:id="rId6"/>
    <p:sldId id="265" r:id="rId7"/>
    <p:sldId id="261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8557" autoAdjust="0"/>
  </p:normalViewPr>
  <p:slideViewPr>
    <p:cSldViewPr snapToGrid="0" snapToObjects="1">
      <p:cViewPr varScale="1">
        <p:scale>
          <a:sx n="77" d="100"/>
          <a:sy n="77" d="100"/>
        </p:scale>
        <p:origin x="1603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8/11/2018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mspsug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://mikefrobbins.com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Jaykul/CommunityFeed/blob/master/UserGroupList.csv" TargetMode="External"/><Relationship Id="rId3" Type="http://schemas.openxmlformats.org/officeDocument/2006/relationships/hyperlink" Target="https://github.com/PoshCode/PowerShellPracticeAndStyle" TargetMode="External"/><Relationship Id="rId7" Type="http://schemas.openxmlformats.org/officeDocument/2006/relationships/hyperlink" Target="https://social.technet.microsoft.com/wiki/contents/articles/19959.powershell-user-groups.aspx" TargetMode="External"/><Relationship Id="rId2" Type="http://schemas.openxmlformats.org/officeDocument/2006/relationships/hyperlink" Target="https://docs.microsoft.com/en-us/powershel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lanetpowershell.com/" TargetMode="External"/><Relationship Id="rId11" Type="http://schemas.openxmlformats.org/officeDocument/2006/relationships/hyperlink" Target="http://powershell.sqlpass.org/" TargetMode="External"/><Relationship Id="rId5" Type="http://schemas.openxmlformats.org/officeDocument/2006/relationships/hyperlink" Target="http://powershell.org/" TargetMode="External"/><Relationship Id="rId10" Type="http://schemas.openxmlformats.org/officeDocument/2006/relationships/hyperlink" Target="http://slack.poshcode.org/" TargetMode="External"/><Relationship Id="rId4" Type="http://schemas.openxmlformats.org/officeDocument/2006/relationships/hyperlink" Target="https://mva.microsoft.com/search/SearchResults.aspx#!q=PowerShell&amp;lang=1033" TargetMode="External"/><Relationship Id="rId9" Type="http://schemas.openxmlformats.org/officeDocument/2006/relationships/hyperlink" Target="https://twitter.com/search?q=PowerShell&amp;src=typd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11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2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Relationship Id="rId14" Type="http://schemas.openxmlformats.org/officeDocument/2006/relationships/hyperlink" Target="https://leanpub.com/powershell-conference-boo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Writing Award Winning PowerShell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Functions and Script Modules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Who Does Not Know Who I Am?</a:t>
            </a:r>
          </a:p>
          <a:p>
            <a:r>
              <a:rPr lang="en-US" sz="2400" dirty="0"/>
              <a:t>Mike F Robbins</a:t>
            </a:r>
          </a:p>
          <a:p>
            <a:r>
              <a:rPr lang="en-US" sz="2400" dirty="0"/>
              <a:t>Microsoft MVP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4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538" y="1665628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F60D5-3DB6-4E84-BCBA-9BDBCF09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&amp; Dirty Code 6 Months Later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166962-D477-4E30-8F39-E501C8EFA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6656" y="1293223"/>
            <a:ext cx="3730688" cy="497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13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1E3D4-FD5A-4873-8EE5-D33368323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Great Code 6 Months Later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EA403C-B348-43AC-8FB8-35B8E2DF1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840" y="1288869"/>
            <a:ext cx="6624319" cy="496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68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232452"/>
            <a:ext cx="7556313" cy="5252754"/>
          </a:xfrm>
        </p:spPr>
        <p:txBody>
          <a:bodyPr>
            <a:noAutofit/>
          </a:bodyPr>
          <a:lstStyle/>
          <a:p>
            <a:r>
              <a:rPr lang="en-US" sz="2200" dirty="0">
                <a:hlinkClick r:id="rId2"/>
              </a:rPr>
              <a:t>PowerShell Documentation</a:t>
            </a:r>
            <a:endParaRPr lang="en-US" sz="2200" dirty="0">
              <a:hlinkClick r:id="rId3"/>
            </a:endParaRPr>
          </a:p>
          <a:p>
            <a:r>
              <a:rPr lang="en-US" sz="2200" dirty="0">
                <a:hlinkClick r:id="rId3"/>
              </a:rPr>
              <a:t>PowerShell Best Practices and Style Guide</a:t>
            </a:r>
            <a:endParaRPr lang="en-US" sz="2200" dirty="0"/>
          </a:p>
          <a:p>
            <a:r>
              <a:rPr lang="en-US" sz="2200" dirty="0">
                <a:hlinkClick r:id="rId4"/>
              </a:rPr>
              <a:t>Microsoft Virtual Academy</a:t>
            </a:r>
            <a:endParaRPr lang="en-US" sz="2200" dirty="0">
              <a:hlinkClick r:id="rId5"/>
            </a:endParaRPr>
          </a:p>
          <a:p>
            <a:r>
              <a:rPr lang="en-US" sz="2200" dirty="0">
                <a:hlinkClick r:id="rId5"/>
              </a:rPr>
              <a:t>PowerShell.org</a:t>
            </a:r>
            <a:endParaRPr lang="en-US" sz="2200" dirty="0"/>
          </a:p>
          <a:p>
            <a:r>
              <a:rPr lang="en-US" sz="2200" dirty="0">
                <a:hlinkClick r:id="rId6"/>
              </a:rPr>
              <a:t>Planet PowerShell</a:t>
            </a:r>
            <a:endParaRPr lang="en-US" sz="2200" dirty="0"/>
          </a:p>
          <a:p>
            <a:r>
              <a:rPr lang="en-US" sz="2200" dirty="0">
                <a:hlinkClick r:id="rId7"/>
              </a:rPr>
              <a:t>User Groups</a:t>
            </a:r>
            <a:endParaRPr lang="en-US" sz="2200" dirty="0"/>
          </a:p>
          <a:p>
            <a:r>
              <a:rPr lang="en-US" sz="2200" dirty="0">
                <a:hlinkClick r:id="rId8"/>
              </a:rPr>
              <a:t>PowerShell Community Videos</a:t>
            </a:r>
            <a:endParaRPr lang="en-US" sz="2200" dirty="0"/>
          </a:p>
          <a:p>
            <a:r>
              <a:rPr lang="en-US" sz="2200" dirty="0">
                <a:hlinkClick r:id="rId9"/>
              </a:rPr>
              <a:t>Twitter</a:t>
            </a:r>
            <a:endParaRPr lang="en-US" sz="2200" dirty="0"/>
          </a:p>
          <a:p>
            <a:r>
              <a:rPr lang="en-US" sz="2200" dirty="0">
                <a:hlinkClick r:id="rId10"/>
              </a:rPr>
              <a:t>Slack</a:t>
            </a:r>
            <a:endParaRPr lang="en-US" sz="2200" dirty="0"/>
          </a:p>
          <a:p>
            <a:endParaRPr lang="en-US" sz="2200" dirty="0"/>
          </a:p>
          <a:p>
            <a:endParaRPr lang="en-US" sz="2200" dirty="0">
              <a:hlinkClick r:id="rId11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2217</TotalTime>
  <Words>207</Words>
  <Application>Microsoft Office PowerPoint</Application>
  <PresentationFormat>On-screen Show (4:3)</PresentationFormat>
  <Paragraphs>45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Consolas</vt:lpstr>
      <vt:lpstr>Rockwell</vt:lpstr>
      <vt:lpstr>Wingdings</vt:lpstr>
      <vt:lpstr>Advantage</vt:lpstr>
      <vt:lpstr>Writing Award Winning PowerShell</vt:lpstr>
      <vt:lpstr>Get-Help –Name ‘about_Presenter’</vt:lpstr>
      <vt:lpstr>Quick &amp; Dirty Code 6 Months Later</vt:lpstr>
      <vt:lpstr>Start-Process ‘Demo’</vt:lpstr>
      <vt:lpstr>Great Code 6 Months Later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243</cp:revision>
  <dcterms:created xsi:type="dcterms:W3CDTF">2015-04-24T20:45:20Z</dcterms:created>
  <dcterms:modified xsi:type="dcterms:W3CDTF">2018-08-11T10:34:53Z</dcterms:modified>
</cp:coreProperties>
</file>

<file path=docProps/thumbnail.jpeg>
</file>